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410" r:id="rId18"/>
    <p:sldId id="411" r:id="rId19"/>
    <p:sldId id="408" r:id="rId20"/>
    <p:sldId id="409" r:id="rId21"/>
    <p:sldId id="407" r:id="rId22"/>
    <p:sldId id="300" r:id="rId23"/>
    <p:sldId id="311" r:id="rId24"/>
    <p:sldId id="401" r:id="rId25"/>
    <p:sldId id="288" r:id="rId26"/>
    <p:sldId id="4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7C"/>
    <a:srgbClr val="0374D9"/>
    <a:srgbClr val="046FC0"/>
    <a:srgbClr val="014B8E"/>
    <a:srgbClr val="002A51"/>
    <a:srgbClr val="0074D9"/>
    <a:srgbClr val="FF8700"/>
    <a:srgbClr val="F24754"/>
    <a:srgbClr val="3F7BAA"/>
    <a:srgbClr val="437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26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97241" y="876693"/>
            <a:ext cx="100655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30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Octubre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25B932-6CB5-2041-8D6A-7E90E7FFA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" y="1371599"/>
            <a:ext cx="6193576" cy="4855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703303" y="4936678"/>
            <a:ext cx="4805339" cy="869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12E7-379E-6749-8170-5986D13C1F23}"/>
              </a:ext>
            </a:extLst>
          </p:cNvPr>
          <p:cNvCxnSpPr>
            <a:cxnSpLocks/>
          </p:cNvCxnSpPr>
          <p:nvPr/>
        </p:nvCxnSpPr>
        <p:spPr>
          <a:xfrm>
            <a:off x="887256" y="4871786"/>
            <a:ext cx="4858839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A0C6FD-EC80-8846-9827-0F0D1FB1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904" y="1371599"/>
            <a:ext cx="5950279" cy="48555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186142-6A18-F544-A752-D44692CD48D9}"/>
              </a:ext>
            </a:extLst>
          </p:cNvPr>
          <p:cNvCxnSpPr>
            <a:cxnSpLocks/>
          </p:cNvCxnSpPr>
          <p:nvPr/>
        </p:nvCxnSpPr>
        <p:spPr>
          <a:xfrm>
            <a:off x="887256" y="1636217"/>
            <a:ext cx="48588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063DB-693D-C04F-8B21-74126148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615312"/>
            <a:ext cx="7273332" cy="58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B4364-F716-E542-874D-65FE72F3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9" y="1498680"/>
            <a:ext cx="5979125" cy="4773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9D9433-73AD-0B44-B259-CD73D1BF5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157" y="1394488"/>
            <a:ext cx="6078877" cy="48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17623-5F5D-554F-B631-19043E98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781050"/>
            <a:ext cx="97282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9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0383D-58FC-2E47-80BF-4CCC4D49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781050"/>
            <a:ext cx="9198708" cy="55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20E57-0E8D-734A-B531-AA98BB5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855534"/>
            <a:ext cx="9070242" cy="560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7D8FE-A5FA-494F-A045-079ED9E14B15}"/>
              </a:ext>
            </a:extLst>
          </p:cNvPr>
          <p:cNvSpPr txBox="1"/>
          <p:nvPr/>
        </p:nvSpPr>
        <p:spPr>
          <a:xfrm rot="16200000">
            <a:off x="99652" y="3336751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SUBIENDO</a:t>
            </a:r>
          </a:p>
        </p:txBody>
      </p:sp>
    </p:spTree>
    <p:extLst>
      <p:ext uri="{BB962C8B-B14F-4D97-AF65-F5344CB8AC3E}">
        <p14:creationId xmlns:p14="http://schemas.microsoft.com/office/powerpoint/2010/main" val="114733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AD9-246D-FB48-9082-700EDD2A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3"/>
          <a:stretch/>
        </p:blipFill>
        <p:spPr>
          <a:xfrm>
            <a:off x="4143364" y="1479405"/>
            <a:ext cx="3905272" cy="3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B20F8-C960-2F41-A206-A7A278DA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7"/>
          <a:stretch/>
        </p:blipFill>
        <p:spPr>
          <a:xfrm>
            <a:off x="8043099" y="1479405"/>
            <a:ext cx="4004860" cy="370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530F1-3F2A-4046-A8C4-FAA92B15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1" y="1445407"/>
            <a:ext cx="3905272" cy="3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4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BE2A679-CF40-844D-ACC2-64375A6D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68" y="788512"/>
            <a:ext cx="7869062" cy="55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5364D-B21C-AD4D-8D06-F3AAA2DE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44600"/>
            <a:ext cx="9931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8 de </a:t>
            </a:r>
            <a:r>
              <a:rPr lang="en-US" sz="3200" dirty="0" err="1"/>
              <a:t>Octubre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935327" y="3244334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74D9"/>
                </a:solidFill>
              </a:rPr>
              <a:t>(≈72% del 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A03C-0836-D645-8EB4-EB633E637DE7}"/>
              </a:ext>
            </a:extLst>
          </p:cNvPr>
          <p:cNvSpPr txBox="1"/>
          <p:nvPr/>
        </p:nvSpPr>
        <p:spPr>
          <a:xfrm>
            <a:off x="2743200" y="5933496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Nota: Población total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ajustada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2021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proyección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INE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29 de </a:t>
            </a:r>
            <a:r>
              <a:rPr lang="en-US" sz="3100" dirty="0" err="1"/>
              <a:t>Octubre</a:t>
            </a:r>
            <a:r>
              <a:rPr lang="en-US" sz="31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C15EF-57C7-F446-88B1-AD019F88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996950"/>
            <a:ext cx="98044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  <a:r>
              <a:rPr lang="en-US" sz="2800" b="1" dirty="0">
                <a:solidFill>
                  <a:srgbClr val="00417C"/>
                </a:solidFill>
              </a:rPr>
              <a:t> 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B1BDFE-482E-2C4E-AB00-B6CEC8CC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38" y="1055097"/>
            <a:ext cx="6768123" cy="54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8E9027-0112-B549-B857-B40039AF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86" y="943645"/>
            <a:ext cx="8783027" cy="55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D669C-B261-3745-8A05-81AD52AB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52856"/>
            <a:ext cx="8805636" cy="58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0E90F-5649-CF4C-83ED-15913FA7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07" y="573756"/>
            <a:ext cx="7307385" cy="58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05143-7E16-9544-99DC-061F7BDE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54" y="1553352"/>
            <a:ext cx="5959542" cy="4876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22304-F53C-4F44-87CF-33389CEC9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2"/>
          <a:stretch/>
        </p:blipFill>
        <p:spPr>
          <a:xfrm>
            <a:off x="0" y="1644919"/>
            <a:ext cx="6224454" cy="4876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684865">
            <a:off x="4182522" y="4593590"/>
            <a:ext cx="1557992" cy="85346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16 OCTUBRE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23 OCTUBRE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915943">
            <a:off x="9692839" y="4183248"/>
            <a:ext cx="1370508" cy="9578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78863-430E-3942-ACC9-4C32EF01C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655" y="1882794"/>
            <a:ext cx="5373077" cy="41977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8294302" y="4130527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8294302" y="4794147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3593068" y="1360716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23 OCTUBRE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>
            <a:off x="6191110" y="4319209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62160</TotalTime>
  <Words>444</Words>
  <Application>Microsoft Macintosh PowerPoint</Application>
  <PresentationFormat>Widescreen</PresentationFormat>
  <Paragraphs>87</Paragraphs>
  <Slides>26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312</cp:revision>
  <dcterms:created xsi:type="dcterms:W3CDTF">2021-01-30T18:55:16Z</dcterms:created>
  <dcterms:modified xsi:type="dcterms:W3CDTF">2021-10-30T19:38:06Z</dcterms:modified>
</cp:coreProperties>
</file>